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72" r:id="rId8"/>
    <p:sldId id="273" r:id="rId9"/>
    <p:sldId id="260" r:id="rId10"/>
    <p:sldId id="261" r:id="rId11"/>
    <p:sldId id="270" r:id="rId12"/>
    <p:sldId id="259" r:id="rId13"/>
    <p:sldId id="265" r:id="rId14"/>
    <p:sldId id="269" r:id="rId15"/>
    <p:sldId id="262" r:id="rId16"/>
    <p:sldId id="263" r:id="rId17"/>
    <p:sldId id="274" r:id="rId18"/>
    <p:sldId id="26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32" autoAdjust="0"/>
    <p:restoredTop sz="94660"/>
  </p:normalViewPr>
  <p:slideViewPr>
    <p:cSldViewPr snapToGrid="0">
      <p:cViewPr varScale="1">
        <p:scale>
          <a:sx n="92" d="100"/>
          <a:sy n="92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9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2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69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3517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63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869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62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5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9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1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17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45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9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91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58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43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36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620110"/>
            <a:ext cx="8825658" cy="2228193"/>
          </a:xfrm>
        </p:spPr>
        <p:txBody>
          <a:bodyPr/>
          <a:lstStyle/>
          <a:p>
            <a:pPr algn="ctr"/>
            <a:r>
              <a:rPr lang="ko-KR" altLang="en-US" dirty="0"/>
              <a:t>캡스톤디자인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5200" dirty="0"/>
              <a:t>전략 </a:t>
            </a:r>
            <a:r>
              <a:rPr lang="ko-KR" altLang="en-US" sz="5200" dirty="0" err="1"/>
              <a:t>원카드</a:t>
            </a:r>
            <a:endParaRPr lang="ko-KR" altLang="en-US" sz="5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4955" y="3626069"/>
            <a:ext cx="8825658" cy="2012731"/>
          </a:xfrm>
        </p:spPr>
        <p:txBody>
          <a:bodyPr/>
          <a:lstStyle/>
          <a:p>
            <a:r>
              <a:rPr lang="en-US" altLang="ko-KR" dirty="0"/>
              <a:t>20153351 </a:t>
            </a:r>
            <a:r>
              <a:rPr lang="ko-KR" altLang="en-US" dirty="0"/>
              <a:t>박지민</a:t>
            </a:r>
            <a:endParaRPr lang="en-US" altLang="ko-KR" dirty="0"/>
          </a:p>
          <a:p>
            <a:r>
              <a:rPr lang="en-US" altLang="ko-KR" dirty="0"/>
              <a:t>20153335 </a:t>
            </a:r>
            <a:r>
              <a:rPr lang="ko-KR" altLang="en-US" dirty="0" err="1"/>
              <a:t>신태규</a:t>
            </a:r>
            <a:endParaRPr lang="en-US" altLang="ko-KR" dirty="0"/>
          </a:p>
          <a:p>
            <a:r>
              <a:rPr lang="en-US" altLang="ko-KR" dirty="0"/>
              <a:t>20163465 </a:t>
            </a:r>
            <a:r>
              <a:rPr lang="ko-KR" altLang="en-US" dirty="0" err="1"/>
              <a:t>고보성</a:t>
            </a:r>
            <a:endParaRPr lang="en-US" altLang="ko-KR" dirty="0"/>
          </a:p>
          <a:p>
            <a:r>
              <a:rPr lang="en-US" altLang="ko-KR" dirty="0"/>
              <a:t>20163479 </a:t>
            </a:r>
            <a:r>
              <a:rPr lang="ko-KR" altLang="en-US" dirty="0"/>
              <a:t>이현주</a:t>
            </a:r>
          </a:p>
        </p:txBody>
      </p:sp>
    </p:spTree>
    <p:extLst>
      <p:ext uri="{BB962C8B-B14F-4D97-AF65-F5344CB8AC3E}">
        <p14:creationId xmlns:p14="http://schemas.microsoft.com/office/powerpoint/2010/main" val="35284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기능</a:t>
            </a:r>
            <a:r>
              <a:rPr lang="en-US" altLang="ko-KR" dirty="0"/>
              <a:t>2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J</a:t>
            </a:r>
            <a:r>
              <a:rPr lang="ko-KR" altLang="en-US" sz="2000" dirty="0"/>
              <a:t>카드 제출시 한사람 건너 뛰기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54" y="2052638"/>
            <a:ext cx="6132267" cy="4195762"/>
          </a:xfrm>
        </p:spPr>
      </p:pic>
    </p:spTree>
    <p:extLst>
      <p:ext uri="{BB962C8B-B14F-4D97-AF65-F5344CB8AC3E}">
        <p14:creationId xmlns:p14="http://schemas.microsoft.com/office/powerpoint/2010/main" val="11558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0F1B761-0048-4F66-B969-49B1789F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732076"/>
          </a:xfrm>
        </p:spPr>
        <p:txBody>
          <a:bodyPr/>
          <a:lstStyle/>
          <a:p>
            <a:r>
              <a:rPr lang="ko-KR" altLang="en-US" dirty="0"/>
              <a:t>구현 기능</a:t>
            </a:r>
            <a:r>
              <a:rPr lang="en-US" altLang="ko-KR" dirty="0"/>
              <a:t>3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Q</a:t>
            </a:r>
            <a:r>
              <a:rPr lang="ko-KR" altLang="en-US" sz="2000" dirty="0"/>
              <a:t>카드 제출시 진행방향 역순으로 변경하기</a:t>
            </a:r>
          </a:p>
        </p:txBody>
      </p:sp>
      <p:pic>
        <p:nvPicPr>
          <p:cNvPr id="11" name="내용 개체 틀 10" descr="연, 셔츠, 비행이(가) 표시된 사진&#10;&#10;자동 생성된 설명">
            <a:extLst>
              <a:ext uri="{FF2B5EF4-FFF2-40B4-BE49-F238E27FC236}">
                <a16:creationId xmlns:a16="http://schemas.microsoft.com/office/drawing/2014/main" id="{16F3A2DB-A9D9-4767-814D-9AB1F17CD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7" y="2052638"/>
            <a:ext cx="5648141" cy="4195762"/>
          </a:xfrm>
        </p:spPr>
      </p:pic>
    </p:spTree>
    <p:extLst>
      <p:ext uri="{BB962C8B-B14F-4D97-AF65-F5344CB8AC3E}">
        <p14:creationId xmlns:p14="http://schemas.microsoft.com/office/powerpoint/2010/main" val="19756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900189"/>
          </a:xfrm>
        </p:spPr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1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sz="2000" dirty="0"/>
              <a:t>카드를 모두 소진한 상태에서 본인의 차례가 오면 카드를 뽑아버리는 현상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현재는 한명이 모든 카드를 소진 할 시 게임 재시작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09" y="2554443"/>
            <a:ext cx="6380582" cy="4195762"/>
          </a:xfrm>
        </p:spPr>
      </p:pic>
    </p:spTree>
    <p:extLst>
      <p:ext uri="{BB962C8B-B14F-4D97-AF65-F5344CB8AC3E}">
        <p14:creationId xmlns:p14="http://schemas.microsoft.com/office/powerpoint/2010/main" val="23714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875" y="2457752"/>
            <a:ext cx="6466323" cy="419576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885368"/>
          </a:xfrm>
        </p:spPr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2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sz="2000" dirty="0" err="1"/>
              <a:t>덱</a:t>
            </a:r>
            <a:r>
              <a:rPr lang="ko-KR" altLang="en-US" sz="2000" dirty="0"/>
              <a:t> 에서 뽑아갈 카드가 없을 경우 게임진행이 멈춰버리는 현상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문제점 </a:t>
            </a:r>
            <a:r>
              <a:rPr lang="en-US" altLang="ko-KR" sz="2000" dirty="0"/>
              <a:t>1</a:t>
            </a:r>
            <a:r>
              <a:rPr lang="ko-KR" altLang="en-US" sz="2000" dirty="0"/>
              <a:t>과 같이 게임을 재시작 하는 것 으로 해결</a:t>
            </a:r>
          </a:p>
        </p:txBody>
      </p:sp>
    </p:spTree>
    <p:extLst>
      <p:ext uri="{BB962C8B-B14F-4D97-AF65-F5344CB8AC3E}">
        <p14:creationId xmlns:p14="http://schemas.microsoft.com/office/powerpoint/2010/main" val="30726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연, 비행, 셔츠, 다채로운이(가) 표시된 사진&#10;&#10;자동 생성된 설명">
            <a:extLst>
              <a:ext uri="{FF2B5EF4-FFF2-40B4-BE49-F238E27FC236}">
                <a16:creationId xmlns:a16="http://schemas.microsoft.com/office/drawing/2014/main" id="{E1DD10AD-EC05-46B6-956B-71D677531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47" y="2267242"/>
            <a:ext cx="5628443" cy="4532153"/>
          </a:xfr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1FC2BEE-012A-44F5-9781-9A62179F7B92}"/>
              </a:ext>
            </a:extLst>
          </p:cNvPr>
          <p:cNvSpPr txBox="1">
            <a:spLocks/>
          </p:cNvSpPr>
          <p:nvPr/>
        </p:nvSpPr>
        <p:spPr>
          <a:xfrm>
            <a:off x="653677" y="452718"/>
            <a:ext cx="9404723" cy="18145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문제점 </a:t>
            </a:r>
            <a:r>
              <a:rPr lang="en-US" altLang="ko-KR" dirty="0"/>
              <a:t>3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sz="2000" dirty="0"/>
              <a:t>공격 카드 제출시 해당 장수만큼 카드 획득하는 과정에서 이미지가 난잡해지는 오류 발생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6920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해결된 문제점 </a:t>
            </a:r>
            <a:r>
              <a:rPr lang="en-US" altLang="ko-KR" dirty="0"/>
              <a:t>1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 </a:t>
            </a:r>
            <a:r>
              <a:rPr lang="ko-KR" altLang="en-US" sz="2000" dirty="0"/>
              <a:t>나의 차례에 타인의 카드를 무작위로 클릭할 경우 멋대로 진행되는 현상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6380582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97ADC-48E7-4181-97FD-3420E8588478}"/>
              </a:ext>
            </a:extLst>
          </p:cNvPr>
          <p:cNvSpPr txBox="1"/>
          <p:nvPr/>
        </p:nvSpPr>
        <p:spPr>
          <a:xfrm>
            <a:off x="7151249" y="3990015"/>
            <a:ext cx="4897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/>
              <a:t>플레이어의 클릭을 처리하는 함수에서 </a:t>
            </a:r>
            <a:endParaRPr lang="en-US" altLang="ko-KR" sz="2200" dirty="0"/>
          </a:p>
          <a:p>
            <a:r>
              <a:rPr lang="ko-KR" altLang="en-US" sz="2200" dirty="0"/>
              <a:t>플레이어 카드 외의 카드에도 접근이 </a:t>
            </a:r>
            <a:endParaRPr lang="en-US" altLang="ko-KR" sz="2200" dirty="0"/>
          </a:p>
          <a:p>
            <a:r>
              <a:rPr lang="ko-KR" altLang="en-US" sz="2200" dirty="0"/>
              <a:t>가능한 것이 문제였기 때문에</a:t>
            </a:r>
            <a:endParaRPr lang="en-US" altLang="ko-KR" sz="2200" dirty="0"/>
          </a:p>
          <a:p>
            <a:r>
              <a:rPr lang="ko-KR" altLang="en-US" sz="2200" dirty="0"/>
              <a:t> 카드의 변수 중 하나인 카드 앞</a:t>
            </a:r>
            <a:r>
              <a:rPr lang="en-US" altLang="ko-KR" sz="2200" dirty="0"/>
              <a:t>, </a:t>
            </a:r>
            <a:r>
              <a:rPr lang="ko-KR" altLang="en-US" sz="2200" dirty="0"/>
              <a:t>뒤를 </a:t>
            </a:r>
            <a:endParaRPr lang="en-US" altLang="ko-KR" sz="2200" dirty="0"/>
          </a:p>
          <a:p>
            <a:r>
              <a:rPr lang="ko-KR" altLang="en-US" sz="2200" dirty="0"/>
              <a:t>구분할 수 있는 </a:t>
            </a:r>
            <a:r>
              <a:rPr lang="en-US" altLang="ko-KR" sz="2200" dirty="0" err="1"/>
              <a:t>faceUP</a:t>
            </a:r>
            <a:r>
              <a:rPr lang="ko-KR" altLang="en-US" sz="2200" dirty="0"/>
              <a:t>을 활용하여 </a:t>
            </a:r>
            <a:endParaRPr lang="en-US" altLang="ko-KR" sz="2200" dirty="0"/>
          </a:p>
          <a:p>
            <a:r>
              <a:rPr lang="ko-KR" altLang="en-US" sz="2200" dirty="0"/>
              <a:t>앞면인 카드만 낼 수 있게 하였다</a:t>
            </a:r>
          </a:p>
        </p:txBody>
      </p:sp>
    </p:spTree>
    <p:extLst>
      <p:ext uri="{BB962C8B-B14F-4D97-AF65-F5344CB8AC3E}">
        <p14:creationId xmlns:p14="http://schemas.microsoft.com/office/powerpoint/2010/main" val="58589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6380582" cy="4195762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해결된 문제점 </a:t>
            </a:r>
            <a:r>
              <a:rPr lang="en-US" altLang="ko-KR" dirty="0"/>
              <a:t>2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 </a:t>
            </a:r>
            <a:r>
              <a:rPr lang="ko-KR" altLang="en-US" sz="2000" dirty="0"/>
              <a:t>나의 차례에 타인의 카드를 무작위로 클릭할 경우 게임진행이 멈추는 현상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FA210-3C64-4804-9BCE-0417FB29AD61}"/>
              </a:ext>
            </a:extLst>
          </p:cNvPr>
          <p:cNvSpPr txBox="1"/>
          <p:nvPr/>
        </p:nvSpPr>
        <p:spPr>
          <a:xfrm>
            <a:off x="7177164" y="4602460"/>
            <a:ext cx="48979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/>
              <a:t>해결된 문제 </a:t>
            </a:r>
            <a:r>
              <a:rPr lang="en-US" altLang="ko-KR" sz="2200" dirty="0"/>
              <a:t>1</a:t>
            </a:r>
            <a:r>
              <a:rPr lang="ko-KR" altLang="en-US" sz="2200" dirty="0"/>
              <a:t>과 같은 이유의</a:t>
            </a:r>
            <a:endParaRPr lang="en-US" altLang="ko-KR" sz="2200" dirty="0"/>
          </a:p>
          <a:p>
            <a:r>
              <a:rPr lang="ko-KR" altLang="en-US" sz="2200" dirty="0"/>
              <a:t>현상으로 발생한 문제점 이므로</a:t>
            </a:r>
            <a:endParaRPr lang="en-US" altLang="ko-KR" sz="2200" dirty="0"/>
          </a:p>
          <a:p>
            <a:r>
              <a:rPr lang="ko-KR" altLang="en-US" sz="2200" dirty="0"/>
              <a:t>문제점</a:t>
            </a:r>
            <a:r>
              <a:rPr lang="en-US" altLang="ko-KR" sz="2200" dirty="0"/>
              <a:t>1</a:t>
            </a:r>
            <a:r>
              <a:rPr lang="ko-KR" altLang="en-US" sz="2200" dirty="0"/>
              <a:t>을 해결하면서</a:t>
            </a:r>
            <a:endParaRPr lang="en-US" altLang="ko-KR" sz="2200" dirty="0"/>
          </a:p>
          <a:p>
            <a:r>
              <a:rPr lang="ko-KR" altLang="en-US" sz="2200" dirty="0"/>
              <a:t>같이 해결되었다</a:t>
            </a:r>
          </a:p>
        </p:txBody>
      </p:sp>
    </p:spTree>
    <p:extLst>
      <p:ext uri="{BB962C8B-B14F-4D97-AF65-F5344CB8AC3E}">
        <p14:creationId xmlns:p14="http://schemas.microsoft.com/office/powerpoint/2010/main" val="4561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7EC60-B3E1-4B92-BB33-8ED78D35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문제점을 해결하기 위하여</a:t>
            </a:r>
          </a:p>
        </p:txBody>
      </p:sp>
      <p:pic>
        <p:nvPicPr>
          <p:cNvPr id="9" name="내용 개체 틀 8" descr="텍스트, 셔츠, 연이(가) 표시된 사진&#10;&#10;자동 생성된 설명">
            <a:extLst>
              <a:ext uri="{FF2B5EF4-FFF2-40B4-BE49-F238E27FC236}">
                <a16:creationId xmlns:a16="http://schemas.microsoft.com/office/drawing/2014/main" id="{ED76D0D1-3863-4E49-8396-B77858767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86" y="1331119"/>
            <a:ext cx="4911273" cy="4195762"/>
          </a:xfr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F537347-F461-4A84-9CEA-2BA623E835B6}"/>
              </a:ext>
            </a:extLst>
          </p:cNvPr>
          <p:cNvSpPr txBox="1">
            <a:spLocks/>
          </p:cNvSpPr>
          <p:nvPr/>
        </p:nvSpPr>
        <p:spPr>
          <a:xfrm>
            <a:off x="2050121" y="5799731"/>
            <a:ext cx="6065401" cy="167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200" dirty="0"/>
              <a:t>지정된 카드를 들고 시작하여 문제점을 체크</a:t>
            </a:r>
            <a:r>
              <a:rPr lang="en-US" altLang="ko-KR" sz="2200" dirty="0"/>
              <a:t> </a:t>
            </a:r>
            <a:r>
              <a:rPr lang="ko-KR" altLang="en-US" sz="2200" dirty="0"/>
              <a:t>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283C17-4BF4-4C53-8600-1C7BB3F63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22" y="601320"/>
            <a:ext cx="3759032" cy="56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추가해야 할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조커 카드 구현하여 </a:t>
            </a:r>
            <a:r>
              <a:rPr lang="en-US" altLang="ko-KR" dirty="0"/>
              <a:t>N</a:t>
            </a:r>
            <a:r>
              <a:rPr lang="ko-KR" altLang="en-US" dirty="0"/>
              <a:t>장의 카드를 먹이는 기능</a:t>
            </a:r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/>
              <a:t>방어 카드로 공격을 넘기는 기능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카드로 카드 문양을 원하는 문양으로 바꾸는 기능</a:t>
            </a:r>
            <a:endParaRPr lang="en-US" altLang="ko-KR" dirty="0"/>
          </a:p>
          <a:p>
            <a:r>
              <a:rPr lang="en-US" altLang="ko-KR" dirty="0"/>
              <a:t>N(random)</a:t>
            </a:r>
            <a:r>
              <a:rPr lang="ko-KR" altLang="en-US" dirty="0"/>
              <a:t>번의 턴 이후 일정한 개수 이상의 패 보유 시 감점 기능</a:t>
            </a:r>
            <a:endParaRPr lang="en-US" altLang="ko-KR" dirty="0"/>
          </a:p>
          <a:p>
            <a:r>
              <a:rPr lang="en-US" altLang="ko-KR" dirty="0"/>
              <a:t>N(random)</a:t>
            </a:r>
            <a:r>
              <a:rPr lang="ko-KR" altLang="en-US" dirty="0"/>
              <a:t>번의 턴 이후 필드에 배치된 카드 문양과 다르게 랜덤으로 한 문양으로 바꿔버리는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r>
              <a:rPr lang="ko-KR" altLang="en-US" dirty="0" err="1" smtClean="0"/>
              <a:t>덱을</a:t>
            </a:r>
            <a:r>
              <a:rPr lang="ko-KR" altLang="en-US" dirty="0" smtClean="0"/>
              <a:t> 모두 소진하면 재 시작이 아닌 다시 낸 카드들을 모아 다시 섞는 기능</a:t>
            </a:r>
            <a:endParaRPr lang="en-US" altLang="ko-KR" dirty="0"/>
          </a:p>
          <a:p>
            <a:r>
              <a:rPr lang="ko-KR" altLang="en-US" dirty="0"/>
              <a:t>점수테이블 추가</a:t>
            </a:r>
            <a:endParaRPr lang="en-US" altLang="ko-KR" dirty="0"/>
          </a:p>
          <a:p>
            <a:r>
              <a:rPr lang="ko-KR" altLang="en-US" dirty="0"/>
              <a:t>현재 발견 된 문제점들 수정</a:t>
            </a:r>
          </a:p>
        </p:txBody>
      </p:sp>
    </p:spTree>
    <p:extLst>
      <p:ext uri="{BB962C8B-B14F-4D97-AF65-F5344CB8AC3E}">
        <p14:creationId xmlns:p14="http://schemas.microsoft.com/office/powerpoint/2010/main" val="300880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진행 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카드 </a:t>
            </a:r>
            <a:r>
              <a:rPr lang="ko-KR" altLang="en-US" dirty="0" err="1"/>
              <a:t>덱</a:t>
            </a:r>
            <a:r>
              <a:rPr lang="ko-KR" altLang="en-US" dirty="0"/>
              <a:t> 구성</a:t>
            </a:r>
            <a:endParaRPr lang="en-US" altLang="ko-KR" dirty="0"/>
          </a:p>
          <a:p>
            <a:r>
              <a:rPr lang="ko-KR" altLang="en-US" dirty="0"/>
              <a:t>필드 카드 구성</a:t>
            </a:r>
            <a:endParaRPr lang="en-US" altLang="ko-KR" dirty="0"/>
          </a:p>
          <a:p>
            <a:r>
              <a:rPr lang="ko-KR" altLang="en-US" dirty="0"/>
              <a:t>카드 </a:t>
            </a:r>
            <a:r>
              <a:rPr lang="en-US" altLang="ko-KR" dirty="0"/>
              <a:t>xml</a:t>
            </a:r>
            <a:r>
              <a:rPr lang="ko-KR" altLang="en-US" dirty="0"/>
              <a:t>로 불러오기</a:t>
            </a:r>
            <a:endParaRPr lang="en-US" altLang="ko-KR" dirty="0"/>
          </a:p>
          <a:p>
            <a:r>
              <a:rPr lang="ko-KR" altLang="en-US" dirty="0"/>
              <a:t>유저 및 </a:t>
            </a:r>
            <a:r>
              <a:rPr lang="en-US" altLang="ko-KR" dirty="0"/>
              <a:t>AI </a:t>
            </a:r>
            <a:r>
              <a:rPr lang="ko-KR" altLang="en-US" dirty="0"/>
              <a:t>핸드 패 구성</a:t>
            </a:r>
            <a:endParaRPr lang="en-US" altLang="ko-KR" dirty="0"/>
          </a:p>
          <a:p>
            <a:r>
              <a:rPr lang="ko-KR" altLang="en-US" dirty="0"/>
              <a:t>카드 제출 순서 기능</a:t>
            </a:r>
            <a:endParaRPr lang="en-US" altLang="ko-KR" dirty="0"/>
          </a:p>
          <a:p>
            <a:r>
              <a:rPr lang="en-US" altLang="ko-KR" dirty="0"/>
              <a:t>K</a:t>
            </a:r>
            <a:r>
              <a:rPr lang="ko-KR" altLang="en-US" dirty="0"/>
              <a:t>사용시 카드 한번 더 제출하는 기능</a:t>
            </a:r>
            <a:endParaRPr lang="en-US" altLang="ko-KR" dirty="0"/>
          </a:p>
          <a:p>
            <a:r>
              <a:rPr lang="en-US" altLang="ko-KR" dirty="0"/>
              <a:t>J</a:t>
            </a:r>
            <a:r>
              <a:rPr lang="ko-KR" altLang="en-US" dirty="0"/>
              <a:t>사용시 </a:t>
            </a:r>
            <a:r>
              <a:rPr lang="en-US" altLang="ko-KR" dirty="0"/>
              <a:t>1</a:t>
            </a:r>
            <a:r>
              <a:rPr lang="ko-KR" altLang="en-US" dirty="0"/>
              <a:t>에서</a:t>
            </a:r>
            <a:r>
              <a:rPr lang="en-US" altLang="ko-KR" dirty="0"/>
              <a:t>3</a:t>
            </a:r>
            <a:r>
              <a:rPr lang="ko-KR" altLang="en-US" dirty="0"/>
              <a:t>으로 순서 넘어가는 기능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사용시 시계방향으로 진행되는 순서를 반시계 방향으로 변경</a:t>
            </a:r>
          </a:p>
        </p:txBody>
      </p:sp>
    </p:spTree>
    <p:extLst>
      <p:ext uri="{BB962C8B-B14F-4D97-AF65-F5344CB8AC3E}">
        <p14:creationId xmlns:p14="http://schemas.microsoft.com/office/powerpoint/2010/main" val="30303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임시</a:t>
            </a:r>
            <a:r>
              <a:rPr lang="en-US" altLang="ko-KR" dirty="0"/>
              <a:t>UI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sz="2000" dirty="0"/>
              <a:t>카드 뒷면</a:t>
            </a:r>
            <a:r>
              <a:rPr lang="en-US" altLang="ko-KR" sz="2000" dirty="0"/>
              <a:t>, UI, </a:t>
            </a:r>
            <a:r>
              <a:rPr lang="ko-KR" altLang="en-US" sz="2000" dirty="0"/>
              <a:t>스코어보드 수정 예정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542" y="2052638"/>
            <a:ext cx="740469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BFB52-5BBB-4ECE-BE9C-59A22F5C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카드를 불러오는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16145-D36D-41AE-BA26-3ED8B5B9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501" y="2070545"/>
            <a:ext cx="6249499" cy="3404552"/>
          </a:xfrm>
        </p:spPr>
        <p:txBody>
          <a:bodyPr>
            <a:normAutofit/>
          </a:bodyPr>
          <a:lstStyle/>
          <a:p>
            <a:r>
              <a:rPr lang="ko-KR" altLang="en-US" dirty="0"/>
              <a:t>카드의 장식</a:t>
            </a:r>
            <a:r>
              <a:rPr lang="en-US" altLang="ko-KR" dirty="0"/>
              <a:t>, </a:t>
            </a:r>
            <a:r>
              <a:rPr lang="ko-KR" altLang="en-US" dirty="0"/>
              <a:t>문양</a:t>
            </a:r>
            <a:r>
              <a:rPr lang="en-US" altLang="ko-KR" dirty="0"/>
              <a:t>,</a:t>
            </a:r>
            <a:r>
              <a:rPr lang="ko-KR" altLang="en-US" dirty="0"/>
              <a:t> 숫자</a:t>
            </a:r>
            <a:r>
              <a:rPr lang="en-US" altLang="ko-KR" dirty="0"/>
              <a:t>,</a:t>
            </a:r>
            <a:r>
              <a:rPr lang="ko-KR" altLang="en-US" dirty="0"/>
              <a:t> 그림 등을 빈 이미지에 넣고 배치하기 위한 클래스</a:t>
            </a:r>
            <a:endParaRPr lang="en-US" altLang="ko-KR" dirty="0"/>
          </a:p>
          <a:p>
            <a:r>
              <a:rPr lang="en-US" altLang="ko-KR" dirty="0"/>
              <a:t>Xml</a:t>
            </a:r>
            <a:r>
              <a:rPr lang="ko-KR" altLang="en-US" dirty="0"/>
              <a:t>의 정보를 저장하기 위한 객체의 클래스</a:t>
            </a:r>
            <a:endParaRPr lang="en-US" altLang="ko-KR" dirty="0"/>
          </a:p>
          <a:p>
            <a:r>
              <a:rPr lang="en-US" altLang="ko-KR" dirty="0"/>
              <a:t>Type : letter, suit</a:t>
            </a:r>
            <a:r>
              <a:rPr lang="ko-KR" altLang="en-US" dirty="0"/>
              <a:t>를 구분</a:t>
            </a:r>
            <a:endParaRPr lang="en-US" altLang="ko-KR" dirty="0"/>
          </a:p>
          <a:p>
            <a:r>
              <a:rPr lang="en-US" altLang="ko-KR" dirty="0"/>
              <a:t>Loc</a:t>
            </a:r>
            <a:r>
              <a:rPr lang="ko-KR" altLang="en-US" dirty="0"/>
              <a:t>은 </a:t>
            </a:r>
            <a:r>
              <a:rPr lang="en-US" altLang="ko-KR" dirty="0"/>
              <a:t>x, y, z</a:t>
            </a:r>
            <a:r>
              <a:rPr lang="ko-KR" altLang="en-US" dirty="0"/>
              <a:t>값을 저장</a:t>
            </a:r>
            <a:endParaRPr lang="en-US" altLang="ko-KR" dirty="0"/>
          </a:p>
          <a:p>
            <a:r>
              <a:rPr lang="en-US" altLang="ko-KR" dirty="0"/>
              <a:t>Flip</a:t>
            </a:r>
            <a:r>
              <a:rPr lang="ko-KR" altLang="en-US" dirty="0"/>
              <a:t>은 문양이 뒤집어 졌는지를 구분함</a:t>
            </a:r>
            <a:endParaRPr lang="en-US" altLang="ko-KR" dirty="0"/>
          </a:p>
          <a:p>
            <a:r>
              <a:rPr lang="en-US" altLang="ko-KR" dirty="0"/>
              <a:t>Scale</a:t>
            </a:r>
            <a:r>
              <a:rPr lang="ko-KR" altLang="en-US" dirty="0"/>
              <a:t>은 크기를 나타냄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52D04-674E-4664-B444-F56F2083F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2" y="2305966"/>
            <a:ext cx="53625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D9050-9435-4B63-9BE4-F89CDDD9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5" y="2051982"/>
            <a:ext cx="8946541" cy="927204"/>
          </a:xfrm>
        </p:spPr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파일의 </a:t>
            </a:r>
            <a:r>
              <a:rPr lang="en-US" altLang="ko-KR" dirty="0"/>
              <a:t>decorator</a:t>
            </a:r>
          </a:p>
          <a:p>
            <a:r>
              <a:rPr lang="ko-KR" altLang="en-US" dirty="0"/>
              <a:t>카드 모서리 부분의 숫자와 문양의 위치를 표시하는 역할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380E8-D4E6-45B2-8C39-045DF8666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27868600">
            <a:extLst>
              <a:ext uri="{FF2B5EF4-FFF2-40B4-BE49-F238E27FC236}">
                <a16:creationId xmlns:a16="http://schemas.microsoft.com/office/drawing/2014/main" id="{45EBD206-4EEB-4EED-B16E-F40D7AE4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5" y="275661"/>
            <a:ext cx="11550308" cy="180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627869032">
            <a:extLst>
              <a:ext uri="{FF2B5EF4-FFF2-40B4-BE49-F238E27FC236}">
                <a16:creationId xmlns:a16="http://schemas.microsoft.com/office/drawing/2014/main" id="{0074281F-576E-45C6-BB72-723CE4C47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6" y="3339734"/>
            <a:ext cx="11676597" cy="130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2DDB62E-5920-423C-B188-623572895581}"/>
              </a:ext>
            </a:extLst>
          </p:cNvPr>
          <p:cNvSpPr txBox="1">
            <a:spLocks/>
          </p:cNvSpPr>
          <p:nvPr/>
        </p:nvSpPr>
        <p:spPr>
          <a:xfrm>
            <a:off x="320846" y="4640567"/>
            <a:ext cx="8946541" cy="1892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/>
              <a:t>Xml </a:t>
            </a:r>
            <a:r>
              <a:rPr lang="ko-KR" altLang="en-US"/>
              <a:t>파일의 카드 정보</a:t>
            </a:r>
            <a:endParaRPr lang="en-US" altLang="ko-KR"/>
          </a:p>
          <a:p>
            <a:r>
              <a:rPr lang="en-US" altLang="ko-KR"/>
              <a:t>Rank</a:t>
            </a:r>
            <a:r>
              <a:rPr lang="ko-KR" altLang="en-US"/>
              <a:t>는 카드의 숫자</a:t>
            </a:r>
            <a:endParaRPr lang="en-US" altLang="ko-KR"/>
          </a:p>
          <a:p>
            <a:r>
              <a:rPr lang="en-US" altLang="ko-KR"/>
              <a:t>Pip</a:t>
            </a:r>
            <a:r>
              <a:rPr lang="ko-KR" altLang="en-US"/>
              <a:t>은 카드의 무늬를 나타낸다</a:t>
            </a:r>
            <a:endParaRPr lang="en-US" altLang="ko-KR"/>
          </a:p>
          <a:p>
            <a:r>
              <a:rPr lang="en-US" altLang="ko-KR"/>
              <a:t>Face</a:t>
            </a:r>
            <a:r>
              <a:rPr lang="ko-KR" altLang="en-US"/>
              <a:t>는 </a:t>
            </a:r>
            <a:r>
              <a:rPr lang="en-US" altLang="ko-KR"/>
              <a:t>J, Q, K</a:t>
            </a:r>
            <a:r>
              <a:rPr lang="ko-KR" altLang="en-US"/>
              <a:t>카드의 문양을 나타냄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5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44CC5-E299-46DF-AABE-DA9D5E9E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카드를 불러오는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B3C3A-58EC-4B0E-9412-21C1EB543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356100"/>
            <a:ext cx="8946541" cy="1892299"/>
          </a:xfrm>
        </p:spPr>
        <p:txBody>
          <a:bodyPr/>
          <a:lstStyle/>
          <a:p>
            <a:r>
              <a:rPr lang="ko-KR" altLang="en-US" dirty="0"/>
              <a:t>위의 정보를 저장하는 객체의 클래스</a:t>
            </a:r>
            <a:endParaRPr lang="en-US" altLang="ko-KR" dirty="0"/>
          </a:p>
          <a:p>
            <a:r>
              <a:rPr lang="en-US" altLang="ko-KR" dirty="0"/>
              <a:t>Face </a:t>
            </a:r>
            <a:r>
              <a:rPr lang="ko-KR" altLang="en-US" dirty="0"/>
              <a:t>문양</a:t>
            </a:r>
            <a:endParaRPr lang="en-US" altLang="ko-KR" dirty="0"/>
          </a:p>
          <a:p>
            <a:r>
              <a:rPr lang="en-US" altLang="ko-KR" dirty="0"/>
              <a:t>Rank </a:t>
            </a:r>
            <a:r>
              <a:rPr lang="ko-KR" altLang="en-US" dirty="0"/>
              <a:t>카드의 숫자</a:t>
            </a:r>
            <a:endParaRPr lang="en-US" altLang="ko-KR" dirty="0"/>
          </a:p>
          <a:p>
            <a:r>
              <a:rPr lang="en-US" altLang="ko-KR" dirty="0"/>
              <a:t>Pips</a:t>
            </a:r>
            <a:r>
              <a:rPr lang="ko-KR" altLang="en-US" dirty="0"/>
              <a:t>는 </a:t>
            </a:r>
            <a:r>
              <a:rPr lang="en-US" altLang="ko-KR" dirty="0"/>
              <a:t>list</a:t>
            </a:r>
            <a:r>
              <a:rPr lang="ko-KR" altLang="en-US" dirty="0"/>
              <a:t>로 </a:t>
            </a:r>
            <a:r>
              <a:rPr lang="en-US" altLang="ko-KR" dirty="0"/>
              <a:t>Decorator </a:t>
            </a:r>
            <a:r>
              <a:rPr lang="ko-KR" altLang="en-US" dirty="0"/>
              <a:t>클래스를 이용하여 </a:t>
            </a:r>
            <a:r>
              <a:rPr lang="en-US" altLang="ko-KR" dirty="0"/>
              <a:t>xml</a:t>
            </a:r>
            <a:r>
              <a:rPr lang="ko-KR" altLang="en-US" dirty="0"/>
              <a:t>의 </a:t>
            </a:r>
            <a:r>
              <a:rPr lang="en-US" altLang="ko-KR" dirty="0"/>
              <a:t>pip </a:t>
            </a:r>
            <a:r>
              <a:rPr lang="ko-KR" altLang="en-US" dirty="0"/>
              <a:t>저장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7151D3-0813-453A-B619-81A286FA2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0521961" cy="955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AF97C1-A42F-4548-9DCA-AB7A6AF07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627869896">
            <a:extLst>
              <a:ext uri="{FF2B5EF4-FFF2-40B4-BE49-F238E27FC236}">
                <a16:creationId xmlns:a16="http://schemas.microsoft.com/office/drawing/2014/main" id="{74AF9C07-E22B-407D-92AA-D8541A3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610042"/>
            <a:ext cx="9676120" cy="251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1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CFF9-0AE7-4227-9640-F545EA82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3482"/>
          </a:xfrm>
        </p:spPr>
        <p:txBody>
          <a:bodyPr/>
          <a:lstStyle/>
          <a:p>
            <a:r>
              <a:rPr lang="en-US" altLang="ko-KR" dirty="0" err="1" smtClean="0"/>
              <a:t>B_OneCard</a:t>
            </a:r>
            <a:r>
              <a:rPr lang="en-US" altLang="ko-KR" dirty="0" smtClean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7E38D-1E5F-44B7-BD4F-77121217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908550"/>
            <a:ext cx="9485026" cy="1397000"/>
          </a:xfrm>
        </p:spPr>
        <p:txBody>
          <a:bodyPr/>
          <a:lstStyle/>
          <a:p>
            <a:r>
              <a:rPr lang="ko-KR" altLang="en-US" dirty="0" smtClean="0"/>
              <a:t>게임에서 </a:t>
            </a:r>
            <a:r>
              <a:rPr lang="ko-KR" altLang="en-US" dirty="0"/>
              <a:t>발생하는 </a:t>
            </a:r>
            <a:r>
              <a:rPr lang="ko-KR" altLang="en-US" dirty="0" smtClean="0"/>
              <a:t>이벤트 및 게임 동작을 관리</a:t>
            </a:r>
            <a:endParaRPr lang="en-US" altLang="ko-KR" dirty="0"/>
          </a:p>
          <a:p>
            <a:r>
              <a:rPr lang="en-US" altLang="ko-KR" dirty="0" err="1" smtClean="0"/>
              <a:t>deckXML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</a:t>
            </a:r>
            <a:r>
              <a:rPr lang="en-US" altLang="ko-KR" dirty="0" err="1" smtClean="0"/>
              <a:t>ayoutXML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 파일을 </a:t>
            </a:r>
            <a:r>
              <a:rPr lang="ko-KR" altLang="en-US" dirty="0" smtClean="0"/>
              <a:t>연결</a:t>
            </a:r>
            <a:r>
              <a:rPr lang="ko-KR" altLang="en-US" dirty="0" smtClean="0"/>
              <a:t>하기 </a:t>
            </a:r>
            <a:r>
              <a:rPr lang="ko-KR" altLang="en-US" dirty="0"/>
              <a:t>위한 </a:t>
            </a:r>
            <a:r>
              <a:rPr lang="ko-KR" altLang="en-US" dirty="0" smtClean="0"/>
              <a:t>변수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17BA0D-38FE-4484-AB0E-EA1DC9E9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1D155-1E2B-4FBF-B2B2-8F4E50385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01" y="1798918"/>
            <a:ext cx="7310605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1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6A793-58A1-44C9-B174-E485E2A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B_OneCard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D166D-FF32-400E-AC72-890DA78ED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174280"/>
            <a:ext cx="8946541" cy="660400"/>
          </a:xfrm>
        </p:spPr>
        <p:txBody>
          <a:bodyPr/>
          <a:lstStyle/>
          <a:p>
            <a:r>
              <a:rPr lang="ko-KR" altLang="en-US" dirty="0"/>
              <a:t>유니티에서 </a:t>
            </a:r>
            <a:r>
              <a:rPr lang="en-US" altLang="ko-KR" dirty="0" err="1"/>
              <a:t>deckXML</a:t>
            </a:r>
            <a:r>
              <a:rPr lang="ko-KR" altLang="en-US" dirty="0"/>
              <a:t>에 파일을 대입한다</a:t>
            </a: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AB75CC-8FD9-44C2-82D8-140B4B5D7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87481984">
            <a:extLst>
              <a:ext uri="{FF2B5EF4-FFF2-40B4-BE49-F238E27FC236}">
                <a16:creationId xmlns:a16="http://schemas.microsoft.com/office/drawing/2014/main" id="{65AEB75D-2998-49C6-8125-3B2CA4D2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13232"/>
            <a:ext cx="7064913" cy="6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C60E101-5818-4C54-BAC4-D21C0CCAEF07}"/>
              </a:ext>
            </a:extLst>
          </p:cNvPr>
          <p:cNvSpPr txBox="1">
            <a:spLocks/>
          </p:cNvSpPr>
          <p:nvPr/>
        </p:nvSpPr>
        <p:spPr>
          <a:xfrm>
            <a:off x="646110" y="5408296"/>
            <a:ext cx="8946541" cy="84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dirty="0" err="1" smtClean="0"/>
              <a:t>B_OneCard</a:t>
            </a:r>
            <a:r>
              <a:rPr lang="en-US" altLang="ko-KR" dirty="0" smtClean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start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/>
              <a:t>deck </a:t>
            </a:r>
            <a:r>
              <a:rPr lang="ko-KR" altLang="en-US" dirty="0"/>
              <a:t>클래스로  </a:t>
            </a:r>
            <a:r>
              <a:rPr lang="en-US" altLang="ko-KR" dirty="0"/>
              <a:t>deck </a:t>
            </a:r>
            <a:r>
              <a:rPr lang="ko-KR" altLang="en-US" dirty="0"/>
              <a:t>객체를 만들어 </a:t>
            </a:r>
            <a:r>
              <a:rPr lang="en-US" altLang="ko-KR" dirty="0" err="1"/>
              <a:t>deckXML.text</a:t>
            </a:r>
            <a:r>
              <a:rPr lang="ko-KR" altLang="en-US" dirty="0"/>
              <a:t>로 전달함</a:t>
            </a:r>
          </a:p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334BA-E28F-4BEA-93C8-5CD932496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834680"/>
            <a:ext cx="7058020" cy="198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97" y="2052638"/>
            <a:ext cx="6380582" cy="4195762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기능</a:t>
            </a:r>
            <a:r>
              <a:rPr lang="en-US" altLang="ko-KR" dirty="0"/>
              <a:t>1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K</a:t>
            </a:r>
            <a:r>
              <a:rPr lang="ko-KR" altLang="en-US" sz="2000" dirty="0"/>
              <a:t>카드 제출시 한번 더 카드 제출</a:t>
            </a:r>
          </a:p>
        </p:txBody>
      </p:sp>
    </p:spTree>
    <p:extLst>
      <p:ext uri="{BB962C8B-B14F-4D97-AF65-F5344CB8AC3E}">
        <p14:creationId xmlns:p14="http://schemas.microsoft.com/office/powerpoint/2010/main" val="10617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388</TotalTime>
  <Words>358</Words>
  <Application>Microsoft Office PowerPoint</Application>
  <PresentationFormat>와이드스크린</PresentationFormat>
  <Paragraphs>69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Century Gothic</vt:lpstr>
      <vt:lpstr>Wingdings 3</vt:lpstr>
      <vt:lpstr>이온</vt:lpstr>
      <vt:lpstr>캡스톤디자인 전략 원카드</vt:lpstr>
      <vt:lpstr>현재 진행 상황</vt:lpstr>
      <vt:lpstr>임시UI - 카드 뒷면, UI, 스코어보드 수정 예정</vt:lpstr>
      <vt:lpstr>카드를 불러오는 방법</vt:lpstr>
      <vt:lpstr>PowerPoint 프레젠테이션</vt:lpstr>
      <vt:lpstr>카드를 불러오는 방법</vt:lpstr>
      <vt:lpstr>B_OneCard 클래스</vt:lpstr>
      <vt:lpstr>B_OneCard 클래스</vt:lpstr>
      <vt:lpstr>구현 기능1 - K카드 제출시 한번 더 카드 제출</vt:lpstr>
      <vt:lpstr>구현 기능2 - J카드 제출시 한사람 건너 뛰기 </vt:lpstr>
      <vt:lpstr>구현 기능3 - Q카드 제출시 진행방향 역순으로 변경하기</vt:lpstr>
      <vt:lpstr>문제점 1 - 카드를 모두 소진한 상태에서 본인의 차례가 오면 카드를 뽑아버리는 현상 - 현재는 한명이 모든 카드를 소진 할 시 게임 재시작</vt:lpstr>
      <vt:lpstr>문제점 2 - 덱 에서 뽑아갈 카드가 없을 경우 게임진행이 멈춰버리는 현상 - 문제점 1과 같이 게임을 재시작 하는 것 으로 해결</vt:lpstr>
      <vt:lpstr>PowerPoint 프레젠테이션</vt:lpstr>
      <vt:lpstr>해결된 문제점 1 -  나의 차례에 타인의 카드를 무작위로 클릭할 경우 멋대로 진행되는 현상</vt:lpstr>
      <vt:lpstr>해결된 문제점 2 -  나의 차례에 타인의 카드를 무작위로 클릭할 경우 게임진행이 멈추는 현상</vt:lpstr>
      <vt:lpstr>문제점을 해결하기 위하여</vt:lpstr>
      <vt:lpstr>추가해야 할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 전략 원카드</dc:title>
  <dc:creator>admin</dc:creator>
  <cp:lastModifiedBy>admin</cp:lastModifiedBy>
  <cp:revision>24</cp:revision>
  <dcterms:created xsi:type="dcterms:W3CDTF">2020-10-16T04:01:32Z</dcterms:created>
  <dcterms:modified xsi:type="dcterms:W3CDTF">2020-10-30T04:39:17Z</dcterms:modified>
</cp:coreProperties>
</file>